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662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662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3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663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67DA77-3B56-4583-901F-49E8D80048AE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F674D1-38C3-4CC9-B297-2C02527A4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02B3C-9F15-4A0C-91DB-37795E84E209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FA8B6-1A5A-4AFE-8C1B-FAE9A3AB84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24585C-3314-4CCF-88F6-40BEB1F4F28E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B4508-7B49-4CE3-A7CA-C72F17046A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A3BD41-8848-4B97-9194-0C49015BED53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39B13-ED9C-4EA5-949B-9B503B3FAD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0323ED-2E7E-4EEE-949E-9B2202033223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F12F7-C918-4F77-A631-0F338DC94E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30333-9FBE-4484-864F-D837E3DFCD29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CBE8B-C032-4990-BABD-D5E1EB567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0503F-9425-4020-A069-2B9A7FA53054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5B8D1-436F-46EB-BC06-9D5B688A42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4EEC6-A3C7-463B-857A-53FFE5AA54D8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9467E-785E-4FD9-BCFA-2CD799535A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E9752-62C4-4BF1-A7F9-1A435DA02A86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93660-1DF7-441A-87BB-1E708D778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B96B3-466C-401C-A436-62DAF55F9972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3F9A8-9E59-4FB9-81CD-5DE3446E1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0B1513-10B8-491A-8BB5-8A57952778DC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B8CC8-C736-4F8D-9D04-5A6797DE5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560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730CA98-5C50-4B17-8D8F-E4696C49D9D0}" type="datetimeFigureOut">
              <a:rPr lang="en-US"/>
              <a:pPr/>
              <a:t>1/18/2013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163F574-DF4C-48E5-8849-4FAC54C73EE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aloriecount.about.com/calories-german-food-ic3512" TargetMode="External"/><Relationship Id="rId2" Type="http://schemas.openxmlformats.org/officeDocument/2006/relationships/hyperlink" Target="http://www.ncbi.nlm.nih.gov/pubmed/940628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,r:67,s:100,i:205&amp;tx=84&amp;ty=106" TargetMode="External"/><Relationship Id="rId5" Type="http://schemas.openxmlformats.org/officeDocument/2006/relationships/hyperlink" Target="http://wistfulwillows.wordpress.com/herbal-remedies/chamomile/" TargetMode="External"/><Relationship Id="rId4" Type="http://schemas.openxmlformats.org/officeDocument/2006/relationships/hyperlink" Target="http://www.livestrong.com/article/166572-german-folk-remedi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4800"/>
              <a:t>Nutrition in Germany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778000" y="3889375"/>
            <a:ext cx="6045200" cy="1754188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US">
                <a:solidFill>
                  <a:srgbClr val="898989"/>
                </a:solidFill>
              </a:rPr>
              <a:t>Karen Rodriguez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67"/>
    </mc:Choice>
    <mc:Fallback>
      <p:transition spd="slow" advTm="3096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 idx="4294967295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/>
          <a:p>
            <a:r>
              <a:rPr lang="en-US" sz="1900" b="1" dirty="0"/>
              <a:t>W</a:t>
            </a:r>
            <a:r>
              <a:rPr lang="en-US" sz="1900" b="1" dirty="0" smtClean="0"/>
              <a:t>iener Schnitzel</a:t>
            </a:r>
            <a:endParaRPr lang="en-US" sz="1900" b="1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7" r="6857"/>
          <a:stretch>
            <a:fillRect/>
          </a:stretch>
        </p:blipFill>
        <p:spPr>
          <a:xfrm>
            <a:off x="1792288" y="612775"/>
            <a:ext cx="5486400" cy="4114800"/>
          </a:xfrm>
        </p:spPr>
      </p:pic>
      <p:sp>
        <p:nvSpPr>
          <p:cNvPr id="22531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1792288" y="5367338"/>
            <a:ext cx="5486400" cy="80486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1200" dirty="0" smtClean="0"/>
              <a:t>National German Dish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1129"/>
    </mc:Choice>
    <mc:Fallback>
      <p:transition spd="slow" advTm="18112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Bibliography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900">
                <a:latin typeface="Times New Roman" pitchFamily="18" charset="0"/>
                <a:hlinkClick r:id="rId2"/>
              </a:rPr>
              <a:t>http://www.ncbi.nlm.nih.gov/pubmed/9406287</a:t>
            </a:r>
            <a:endParaRPr lang="en-US" sz="900">
              <a:latin typeface="Times New Roman" pitchFamily="18" charset="0"/>
            </a:endParaRPr>
          </a:p>
          <a:p>
            <a:r>
              <a:rPr lang="en-US" sz="900">
                <a:latin typeface="Times New Roman" pitchFamily="18" charset="0"/>
                <a:hlinkClick r:id="rId3"/>
              </a:rPr>
              <a:t>http://caloriecount.about.com/calories-german-food-ic3512</a:t>
            </a:r>
            <a:endParaRPr lang="en-US" sz="900">
              <a:latin typeface="Times New Roman" pitchFamily="18" charset="0"/>
            </a:endParaRPr>
          </a:p>
          <a:p>
            <a:r>
              <a:rPr lang="en-US" sz="900">
                <a:latin typeface="Times New Roman" pitchFamily="18" charset="0"/>
                <a:hlinkClick r:id="rId4"/>
              </a:rPr>
              <a:t>http://www.livestrong.com/article/166572-german-folk-remedies/</a:t>
            </a:r>
            <a:endParaRPr lang="en-US" sz="900">
              <a:latin typeface="Times New Roman" pitchFamily="18" charset="0"/>
            </a:endParaRPr>
          </a:p>
          <a:p>
            <a:r>
              <a:rPr lang="en-US" sz="900">
                <a:latin typeface="Times New Roman" pitchFamily="18" charset="0"/>
              </a:rPr>
              <a:t>http://www.google.com/imgres?q=German+fast+food&amp;hl=en&amp;safe=active&amp;tbo=d&amp;biw=1440&amp;bih=703&amp;tbm=isch&amp;tbnid=Wm8twigif1Mh3M:&amp;imgrefurl=http://www.mtvtravelco.com/bln/hotspot.html%3Fid%3D798&amp;docid=xQYzsjx-_QY2zM&amp;imgurl=http://www.mtvtravelco.com/cms/cms-mtvtravel/_images/982723240505c05bc46cc5.jpg&amp;w=640&amp;h=320&amp;ei=i_T3UJjwIKPZ0wHk2IDoCA&amp;zoom=1&amp;iact=hc&amp;vpx=155&amp;vpy=128&amp;dur=516&amp;hovh=159&amp;hovw=318&amp;tx=150&amp;ty=93&amp;sig=112463743072126613425&amp;page=2&amp;tbnh=134&amp;tbnw=258&amp;start=21&amp;ndsp=35&amp;ved=1t:429,r:43,s:0,i:217</a:t>
            </a:r>
          </a:p>
          <a:p>
            <a:r>
              <a:rPr lang="en-US" sz="900">
                <a:latin typeface="Times New Roman" pitchFamily="18" charset="0"/>
                <a:hlinkClick r:id="rId5"/>
              </a:rPr>
              <a:t>http://wistfulwillows.wordpress.com/herbal-remedies/chamomile/</a:t>
            </a:r>
            <a:endParaRPr lang="en-US" sz="900">
              <a:latin typeface="Times New Roman" pitchFamily="18" charset="0"/>
            </a:endParaRPr>
          </a:p>
          <a:p>
            <a:r>
              <a:rPr lang="en-US" sz="900">
                <a:latin typeface="Times New Roman" pitchFamily="18" charset="0"/>
              </a:rPr>
              <a:t>http://www.google.com/imgres?q=German+Cuisine&amp;start=134&amp;hl=en&amp;safe=active&amp;tbo=d&amp;biw=1440&amp;bih=703&amp;tbm=isch&amp;tbnid=-2s4kSA4Y-6BLM:&amp;imgrefurl=http://www.ritzcarlton.com/en/LetUsStay/DefaultList.htm%3Ff%3DCulinary&amp;docid=Kvi-K5vuZCpqFM&amp;imgurl=http://www.ritzcarlton.com/NR/rdonlyres/66952A94-C93B-4088-97DA-F9C08861CF71/0/Culinary_215x215_000.jpg&amp;w=215&amp;h=215&amp;ei=v_f3UNKeA8Ty0wGDvYDIBw&amp;zoom=1&amp;iact=rc&amp;dur=359&amp;sig=112463743072126613425&amp;page=5&amp;tbnh=160&amp;tbnw=165&amp;ndsp=36&amp;ved=1t:429</a:t>
            </a:r>
            <a:r>
              <a:rPr lang="en-US" sz="900">
                <a:latin typeface="Times New Roman" pitchFamily="18" charset="0"/>
                <a:hlinkClick r:id="rId6" action="ppaction://hlinkfile"/>
              </a:rPr>
              <a:t>,r:67,s:100,i:205&amp;tx=84&amp;ty=106</a:t>
            </a:r>
            <a:endParaRPr lang="en-US" sz="900">
              <a:latin typeface="Times New Roman" pitchFamily="18" charset="0"/>
            </a:endParaRPr>
          </a:p>
          <a:p>
            <a:r>
              <a:rPr lang="en-US" sz="900">
                <a:latin typeface="Times New Roman" pitchFamily="18" charset="0"/>
              </a:rPr>
              <a:t>http://www.google.com/imgres?q=wiener+schnitzel&amp;start=137&amp;num=10&amp;hl=en&amp;safe=active&amp;tbo=d&amp;biw=1440&amp;bih=703&amp;tbm=isch&amp;tbnid=jB5Y2rpk2Je3NM:&amp;imgrefurl=http://jonashton.com/blog/2574/september-9/&amp;docid=uIoZXBbEnV4rTM&amp;imgurl=http://jonashton.com/wp-content/uploads/2012/09/Wienerschnitzel.jpg&amp;w=649&amp;h=420&amp;ei=TCP4UKfBK8Tj0QHJvYGICg&amp;zoom=1&amp;iact=rc&amp;dur=547&amp;sig=100964699008995542133&amp;page=5&amp;tbnh=135&amp;tbnw=198&amp;ndsp=35&amp;ved=1t:429,r:53,s:100,i:163&amp;tx=110&amp;ty=81</a:t>
            </a:r>
          </a:p>
          <a:p>
            <a:endParaRPr lang="en-US" sz="900">
              <a:latin typeface="Times New Roman" pitchFamily="18" charset="0"/>
            </a:endParaRPr>
          </a:p>
          <a:p>
            <a:endParaRPr lang="en-US" sz="900"/>
          </a:p>
          <a:p>
            <a:endParaRPr lang="en-US" sz="1200"/>
          </a:p>
          <a:p>
            <a:endParaRPr 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09"/>
    </mc:Choice>
    <mc:Fallback>
      <p:transition spd="slow" advTm="3090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Poverty and Nutrition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The increase in unemployment has caused the low income group to have a negative consequence on health.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057"/>
    </mc:Choice>
    <mc:Fallback>
      <p:transition spd="slow" advTm="3105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Poverty and Nutrition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“The most striking poverty-related differences regarding cardiovascular disease risk factors were found for lack of regular exercise for both genders and obesity in females.”</a:t>
            </a:r>
          </a:p>
          <a:p>
            <a:r>
              <a:rPr lang="en-US" sz="2000"/>
              <a:t>Obesity is more prominent in females throughout Germany but both genders lack in cardiovascular exercise.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065"/>
    </mc:Choice>
    <mc:Fallback>
      <p:transition spd="slow" advTm="3106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Poverty and Nutrition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There is no difference in hypercholesterolemia related to income status.</a:t>
            </a:r>
          </a:p>
          <a:p>
            <a:endParaRPr lang="en-US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276600"/>
            <a:ext cx="609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001"/>
    </mc:Choice>
    <mc:Fallback>
      <p:transition spd="slow" advTm="3100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Calories in German Food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Usually the German cuisine includes fat-laden meats.</a:t>
            </a:r>
          </a:p>
          <a:p>
            <a:r>
              <a:rPr lang="en-US" sz="2000"/>
              <a:t>The majority of the calories in a German dish are usually found in the bratwurst, cheese, fried potatoes, and desserts.</a:t>
            </a:r>
          </a:p>
          <a:p>
            <a:r>
              <a:rPr lang="en-US" sz="2000"/>
              <a:t>However, vegetables are always added to balance it out.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365"/>
    </mc:Choice>
    <mc:Fallback>
      <p:transition spd="slow" advTm="3136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Oktoberfest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Oktoberfest highlights all the German food information and culture.</a:t>
            </a:r>
          </a:p>
          <a:p>
            <a:r>
              <a:rPr lang="en-US" sz="2000"/>
              <a:t>Germany is famous for their wursts, which include cold cuts and sausage.</a:t>
            </a:r>
          </a:p>
          <a:p>
            <a:endParaRPr lang="en-US" sz="200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4290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87"/>
    </mc:Choice>
    <mc:Fallback>
      <p:transition spd="slow" advTm="3158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German Tea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During the 18</a:t>
            </a:r>
            <a:r>
              <a:rPr lang="en-US" sz="2000" baseline="30000"/>
              <a:t>th</a:t>
            </a:r>
            <a:r>
              <a:rPr lang="en-US" sz="2000"/>
              <a:t> and 19</a:t>
            </a:r>
            <a:r>
              <a:rPr lang="en-US" sz="2000" baseline="30000"/>
              <a:t>th</a:t>
            </a:r>
            <a:r>
              <a:rPr lang="en-US" sz="2000"/>
              <a:t> Century many German immigrants brought with them customs that involved diets of tea that served as home remedies. Teas, tonics, and salves were mainly brought by Mennonite and Amish immigrants. </a:t>
            </a:r>
          </a:p>
          <a:p>
            <a:r>
              <a:rPr lang="en-US" sz="2000"/>
              <a:t>Many of these nutritional diets carried out to be common health remedies in the United States.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011"/>
    </mc:Choice>
    <mc:Fallback>
      <p:transition spd="slow" advTm="3101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Chamomile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Chamomile is commonly used as an antioxidant, anti-inflammatory and sedative. </a:t>
            </a:r>
          </a:p>
          <a:p>
            <a:r>
              <a:rPr lang="en-US" sz="2000"/>
              <a:t>It is prepared as hot tea.</a:t>
            </a:r>
          </a:p>
          <a:p>
            <a:r>
              <a:rPr lang="en-US" sz="2000"/>
              <a:t>Germans use Chamomile tea as part of their diet, for digestive problems or skin irritations. 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011613"/>
            <a:ext cx="2617788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735"/>
    </mc:Choice>
    <mc:Fallback>
      <p:transition spd="slow" advTm="3073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Corn Silk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000"/>
              <a:t>Germans use corn silk in their nutritional diet as a tea to help reduce kidney stones, edema, and carpal tunnel syndrome.</a:t>
            </a:r>
          </a:p>
          <a:p>
            <a:r>
              <a:rPr lang="en-US" sz="2000"/>
              <a:t>The hair-like stands in the corn is boiled and used as a tea or salve.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111"/>
    </mc:Choice>
    <mc:Fallback>
      <p:transition spd="slow" advTm="3111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132</TotalTime>
  <Words>349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Layers</vt:lpstr>
      <vt:lpstr>Nutrition in Germany</vt:lpstr>
      <vt:lpstr>Poverty and Nutrition</vt:lpstr>
      <vt:lpstr>Poverty and Nutrition</vt:lpstr>
      <vt:lpstr>Poverty and Nutrition</vt:lpstr>
      <vt:lpstr>Calories in German Food</vt:lpstr>
      <vt:lpstr>Oktoberfest </vt:lpstr>
      <vt:lpstr>German Tea</vt:lpstr>
      <vt:lpstr>Chamomile</vt:lpstr>
      <vt:lpstr>Corn Silk</vt:lpstr>
      <vt:lpstr>Wiener Schnitzel</vt:lpstr>
      <vt:lpstr>Bibliography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in Germany</dc:title>
  <dc:creator>SCSadmin</dc:creator>
  <cp:lastModifiedBy>SCSadmin</cp:lastModifiedBy>
  <cp:revision>16</cp:revision>
  <dcterms:created xsi:type="dcterms:W3CDTF">2013-01-16T12:35:50Z</dcterms:created>
  <dcterms:modified xsi:type="dcterms:W3CDTF">2013-01-18T13:00:12Z</dcterms:modified>
</cp:coreProperties>
</file>